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103" d="100"/>
          <a:sy n="103" d="100"/>
        </p:scale>
        <p:origin x="990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2666755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Non-trigger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7429180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466277" y="5557167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731440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880330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466277" y="4570421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41717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D58B9-76CB-03D0-6816-420B29FF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64" y="977670"/>
            <a:ext cx="2934996" cy="3315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716A2-ECB1-A55A-376E-0E62ECA6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21" y="1092490"/>
            <a:ext cx="2638515" cy="33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1636</TotalTime>
  <Words>679</Words>
  <Application>Microsoft Office PowerPoint</Application>
  <PresentationFormat>Widescreen</PresentationFormat>
  <Paragraphs>191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123</cp:revision>
  <dcterms:created xsi:type="dcterms:W3CDTF">2025-03-17T20:09:59Z</dcterms:created>
  <dcterms:modified xsi:type="dcterms:W3CDTF">2025-05-12T07:28:37Z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